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75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Steve Chan" initials="S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4" autoAdjust="0"/>
    <p:restoredTop sz="95304" autoAdjust="0"/>
  </p:normalViewPr>
  <p:slideViewPr>
    <p:cSldViewPr snapToGrid="0" snapToObjects="1">
      <p:cViewPr varScale="1">
        <p:scale>
          <a:sx n="94" d="100"/>
          <a:sy n="94" d="100"/>
        </p:scale>
        <p:origin x="123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pPr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pPr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BG_Image_4x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CANN60_Abu_Dhabi_Marker_White_Horizont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19" y="292452"/>
            <a:ext cx="4593340" cy="2740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206350"/>
            <a:ext cx="4043912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Joint Meeting GAC/ALAC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1493" y="926202"/>
            <a:ext cx="8727312" cy="5300978"/>
          </a:xfrm>
        </p:spPr>
        <p:txBody>
          <a:bodyPr/>
          <a:lstStyle/>
          <a:p>
            <a:r>
              <a:rPr lang="en-US" sz="1600" dirty="0" smtClean="0"/>
              <a:t>Welcome</a:t>
            </a:r>
          </a:p>
          <a:p>
            <a:r>
              <a:rPr lang="en-US" sz="1600" dirty="0" smtClean="0"/>
              <a:t>Geographic </a:t>
            </a:r>
            <a:r>
              <a:rPr lang="en-US" sz="1600" dirty="0"/>
              <a:t>names in the subsequent new </a:t>
            </a:r>
            <a:r>
              <a:rPr lang="en-US" sz="1600" dirty="0" err="1"/>
              <a:t>gTLD</a:t>
            </a:r>
            <a:r>
              <a:rPr lang="en-US" sz="1600" dirty="0"/>
              <a:t> </a:t>
            </a:r>
            <a:r>
              <a:rPr lang="en-US" sz="1600" dirty="0" smtClean="0"/>
              <a:t>procedures</a:t>
            </a:r>
            <a:endParaRPr lang="en-US" sz="1600" dirty="0"/>
          </a:p>
          <a:p>
            <a:r>
              <a:rPr lang="en-US" sz="1600" dirty="0" err="1" smtClean="0"/>
              <a:t>Interm</a:t>
            </a:r>
            <a:r>
              <a:rPr lang="en-US" sz="1600" dirty="0" smtClean="0"/>
              <a:t> </a:t>
            </a:r>
            <a:r>
              <a:rPr lang="en-US" sz="1600" dirty="0"/>
              <a:t>models for compliance with </a:t>
            </a:r>
            <a:r>
              <a:rPr lang="en-US" sz="1600" dirty="0" smtClean="0"/>
              <a:t>GDPR</a:t>
            </a:r>
          </a:p>
          <a:p>
            <a:r>
              <a:rPr lang="en-US" sz="1600" dirty="0" smtClean="0"/>
              <a:t>Cooperation </a:t>
            </a:r>
            <a:r>
              <a:rPr lang="en-US" sz="1600" dirty="0"/>
              <a:t>in capacity building in underserved </a:t>
            </a:r>
            <a:r>
              <a:rPr lang="en-US" sz="1600" dirty="0" smtClean="0"/>
              <a:t>regions</a:t>
            </a:r>
          </a:p>
          <a:p>
            <a:r>
              <a:rPr lang="en-US" sz="1600" dirty="0" smtClean="0"/>
              <a:t>Follow-up </a:t>
            </a:r>
            <a:r>
              <a:rPr lang="en-US" sz="1600" dirty="0"/>
              <a:t>to the joint </a:t>
            </a:r>
            <a:r>
              <a:rPr lang="en-US" sz="1600" dirty="0" smtClean="0"/>
              <a:t>GAC-ALAC </a:t>
            </a:r>
            <a:r>
              <a:rPr lang="en-US" sz="1600" dirty="0"/>
              <a:t>statement on inclusive, informed and meaningful </a:t>
            </a:r>
            <a:r>
              <a:rPr lang="en-US" sz="1600" dirty="0" err="1"/>
              <a:t>parrtcipation</a:t>
            </a:r>
            <a:r>
              <a:rPr lang="en-US" sz="1600" dirty="0"/>
              <a:t> in </a:t>
            </a:r>
            <a:r>
              <a:rPr lang="en-US" sz="1600" dirty="0" smtClean="0"/>
              <a:t>ICANN</a:t>
            </a:r>
            <a:endParaRPr lang="en-US" sz="1600" dirty="0" smtClean="0"/>
          </a:p>
          <a:p>
            <a:r>
              <a:rPr lang="en-US" sz="1600" smtClean="0"/>
              <a:t>AOB</a:t>
            </a:r>
            <a:r>
              <a:rPr lang="en-US" sz="160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 (1)</Template>
  <TotalTime>95</TotalTime>
  <Words>45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ＭＳ Ｐゴシック</vt:lpstr>
      <vt:lpstr>Segoe UI</vt:lpstr>
      <vt:lpstr>Wingdings</vt:lpstr>
      <vt:lpstr>ICANNPPT_Arial_4x3_June 2017_potx</vt:lpstr>
      <vt:lpstr>PowerPoint Presentation</vt:lpstr>
      <vt:lpstr>Agenda: Joint Meeting GAC/ALAC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Barabas</dc:creator>
  <cp:lastModifiedBy>Gulten Tepe</cp:lastModifiedBy>
  <cp:revision>18</cp:revision>
  <cp:lastPrinted>2017-01-26T19:29:02Z</cp:lastPrinted>
  <dcterms:created xsi:type="dcterms:W3CDTF">2017-10-28T12:15:45Z</dcterms:created>
  <dcterms:modified xsi:type="dcterms:W3CDTF">2018-03-13T17:35:11Z</dcterms:modified>
</cp:coreProperties>
</file>